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443" r:id="rId2"/>
    <p:sldId id="446" r:id="rId3"/>
    <p:sldId id="445" r:id="rId4"/>
    <p:sldId id="44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B632C"/>
    <a:srgbClr val="FF9300"/>
    <a:srgbClr val="F69147"/>
    <a:srgbClr val="F3FFAA"/>
    <a:srgbClr val="F64500"/>
    <a:srgbClr val="418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53" autoAdjust="0"/>
    <p:restoredTop sz="91415" autoAdjust="0"/>
  </p:normalViewPr>
  <p:slideViewPr>
    <p:cSldViewPr snapToGrid="0">
      <p:cViewPr varScale="1">
        <p:scale>
          <a:sx n="105" d="100"/>
          <a:sy n="105" d="100"/>
        </p:scale>
        <p:origin x="208" y="4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14" d="100"/>
        <a:sy n="114" d="100"/>
      </p:scale>
      <p:origin x="0" y="0"/>
    </p:cViewPr>
  </p:notesTextViewPr>
  <p:notesViewPr>
    <p:cSldViewPr snapToGrid="0">
      <p:cViewPr varScale="1">
        <p:scale>
          <a:sx n="54" d="100"/>
          <a:sy n="54" d="100"/>
        </p:scale>
        <p:origin x="1938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1BAB1C-5E61-4649-9A57-731C1D16E487}" type="datetimeFigureOut">
              <a:rPr lang="en-US" smtClean="0"/>
              <a:t>10/7/18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FBED41-B2BF-4986-B770-47B993190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1868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71B674-E787-442F-84D1-64B870C60EFB}" type="datetimeFigureOut">
              <a:rPr lang="en-US" smtClean="0"/>
              <a:t>10/7/18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D240B0-9C61-43F5-A682-F417FEAE05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1925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CDDFD28-4E3A-456B-9023-367CD4327B48}" type="slidenum">
              <a:rPr lang="en-US" altLang="en-US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  <p:sp>
        <p:nvSpPr>
          <p:cNvPr id="93187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 anchor="b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E11E5815-6B4C-48B0-AFDA-1C2FB7C63894}" type="slidenum">
              <a:rPr lang="en-US" altLang="en-US">
                <a:latin typeface="Times New Roman" panose="02020603050405020304" pitchFamily="18" charset="0"/>
              </a:rPr>
              <a:pPr algn="r" eaLnBrk="1" hangingPunct="1">
                <a:spcBef>
                  <a:spcPct val="0"/>
                </a:spcBef>
              </a:pPr>
              <a:t>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318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6000" cy="3429000"/>
          </a:xfrm>
          <a:ln/>
        </p:spPr>
      </p:sp>
      <p:sp>
        <p:nvSpPr>
          <p:cNvPr id="9318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86174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CDDFD28-4E3A-456B-9023-367CD4327B48}" type="slidenum">
              <a:rPr lang="en-US" altLang="en-US"/>
              <a:pPr>
                <a:spcBef>
                  <a:spcPct val="0"/>
                </a:spcBef>
              </a:pPr>
              <a:t>2</a:t>
            </a:fld>
            <a:endParaRPr lang="en-US" altLang="en-US"/>
          </a:p>
        </p:txBody>
      </p:sp>
      <p:sp>
        <p:nvSpPr>
          <p:cNvPr id="93187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 anchor="b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E11E5815-6B4C-48B0-AFDA-1C2FB7C63894}" type="slidenum">
              <a:rPr lang="en-US" altLang="en-US">
                <a:latin typeface="Times New Roman" panose="02020603050405020304" pitchFamily="18" charset="0"/>
              </a:rPr>
              <a:pPr algn="r" eaLnBrk="1" hangingPunct="1">
                <a:spcBef>
                  <a:spcPct val="0"/>
                </a:spcBef>
              </a:pPr>
              <a:t>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318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6000" cy="3429000"/>
          </a:xfrm>
          <a:ln/>
        </p:spPr>
      </p:sp>
      <p:sp>
        <p:nvSpPr>
          <p:cNvPr id="9318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4004051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CDDFD28-4E3A-456B-9023-367CD4327B48}" type="slidenum">
              <a:rPr lang="en-US" altLang="en-US"/>
              <a:pPr>
                <a:spcBef>
                  <a:spcPct val="0"/>
                </a:spcBef>
              </a:pPr>
              <a:t>3</a:t>
            </a:fld>
            <a:endParaRPr lang="en-US" altLang="en-US"/>
          </a:p>
        </p:txBody>
      </p:sp>
      <p:sp>
        <p:nvSpPr>
          <p:cNvPr id="93187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 anchor="b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E11E5815-6B4C-48B0-AFDA-1C2FB7C63894}" type="slidenum">
              <a:rPr lang="en-US" altLang="en-US">
                <a:latin typeface="Times New Roman" panose="02020603050405020304" pitchFamily="18" charset="0"/>
              </a:rPr>
              <a:pPr algn="r" eaLnBrk="1" hangingPunct="1">
                <a:spcBef>
                  <a:spcPct val="0"/>
                </a:spcBef>
              </a:pPr>
              <a:t>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318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6000" cy="3429000"/>
          </a:xfrm>
          <a:ln/>
        </p:spPr>
      </p:sp>
      <p:sp>
        <p:nvSpPr>
          <p:cNvPr id="9318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4190505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CDDFD28-4E3A-456B-9023-367CD4327B48}" type="slidenum">
              <a:rPr lang="en-US" altLang="en-US"/>
              <a:pPr>
                <a:spcBef>
                  <a:spcPct val="0"/>
                </a:spcBef>
              </a:pPr>
              <a:t>4</a:t>
            </a:fld>
            <a:endParaRPr lang="en-US" altLang="en-US"/>
          </a:p>
        </p:txBody>
      </p:sp>
      <p:sp>
        <p:nvSpPr>
          <p:cNvPr id="93187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 anchor="b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E11E5815-6B4C-48B0-AFDA-1C2FB7C63894}" type="slidenum">
              <a:rPr lang="en-US" altLang="en-US">
                <a:latin typeface="Times New Roman" panose="02020603050405020304" pitchFamily="18" charset="0"/>
              </a:rPr>
              <a:pPr algn="r" eaLnBrk="1" hangingPunct="1">
                <a:spcBef>
                  <a:spcPct val="0"/>
                </a:spcBef>
              </a:pPr>
              <a:t>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318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6000" cy="3429000"/>
          </a:xfrm>
          <a:ln/>
        </p:spPr>
      </p:sp>
      <p:sp>
        <p:nvSpPr>
          <p:cNvPr id="9318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266315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0000" y="962661"/>
            <a:ext cx="8592445" cy="2387600"/>
          </a:xfrm>
        </p:spPr>
        <p:txBody>
          <a:bodyPr anchor="ctr">
            <a:normAutofit/>
          </a:bodyPr>
          <a:lstStyle>
            <a:lvl1pPr algn="l">
              <a:defRPr sz="6600" b="1"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anchor="ctr">
            <a:normAutofit/>
          </a:bodyPr>
          <a:lstStyle>
            <a:lvl1pPr marL="0" indent="0" algn="ctr">
              <a:buNone/>
              <a:defRPr sz="4000">
                <a:latin typeface="Century Gothic" panose="020B0502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D1E5D-A887-437F-B674-59804FACCA35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AF10-0854-4A0D-BC5F-214FA68BBF38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2561" y="972821"/>
            <a:ext cx="2377440" cy="237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334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accent5">
                    <a:lumMod val="7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entury Gothic" panose="020B0502020202020204" pitchFamily="34" charset="0"/>
              </a:defRPr>
            </a:lvl1pPr>
            <a:lvl2pPr>
              <a:defRPr>
                <a:latin typeface="Century Gothic" panose="020B0502020202020204" pitchFamily="34" charset="0"/>
              </a:defRPr>
            </a:lvl2pPr>
            <a:lvl3pPr>
              <a:defRPr>
                <a:latin typeface="Century Gothic" panose="020B0502020202020204" pitchFamily="34" charset="0"/>
              </a:defRPr>
            </a:lvl3pPr>
            <a:lvl4pPr>
              <a:defRPr>
                <a:latin typeface="Century Gothic" panose="020B0502020202020204" pitchFamily="34" charset="0"/>
              </a:defRPr>
            </a:lvl4pPr>
            <a:lvl5pPr>
              <a:defRPr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D1E5D-A887-437F-B674-59804FACCA35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AF10-0854-4A0D-BC5F-214FA68BB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162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D1E5D-A887-437F-B674-59804FACCA35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AF10-0854-4A0D-BC5F-214FA68BB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287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D1E5D-A887-437F-B674-59804FACCA35}" type="datetimeFigureOut">
              <a:rPr lang="en-US" smtClean="0"/>
              <a:t>10/7/18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AF10-0854-4A0D-BC5F-214FA68BB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98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9588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93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0245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848C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7D1E5D-A887-437F-B674-59804FACCA35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DAF10-0854-4A0D-BC5F-214FA68BB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951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  <p:sldLayoutId id="2147483667" r:id="rId5"/>
    <p:sldLayoutId id="2147483668" r:id="rId6"/>
    <p:sldLayoutId id="2147483669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5">
              <a:lumMod val="75000"/>
            </a:schemeClr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848C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4397B22-23B1-2C48-9EC6-D7019EE9477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5203" y="1018937"/>
            <a:ext cx="8496164" cy="5839063"/>
          </a:xfrm>
          <a:prstGeom prst="rect">
            <a:avLst/>
          </a:prstGeom>
        </p:spPr>
      </p:pic>
      <p:sp>
        <p:nvSpPr>
          <p:cNvPr id="28" name="Rectangle 3">
            <a:extLst>
              <a:ext uri="{FF2B5EF4-FFF2-40B4-BE49-F238E27FC236}">
                <a16:creationId xmlns:a16="http://schemas.microsoft.com/office/drawing/2014/main" id="{C298E0A2-67B8-E448-B678-5BDC75D11D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203" y="251006"/>
            <a:ext cx="11959688" cy="630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ts val="4200"/>
              </a:lnSpc>
              <a:spcBef>
                <a:spcPct val="0"/>
              </a:spcBef>
              <a:buNone/>
            </a:pP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Step 1: </a:t>
            </a: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</a:rPr>
              <a:t>Identify the point on the Transect Tape.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7E75718C-3544-1347-9446-5C3F403B9172}"/>
              </a:ext>
            </a:extLst>
          </p:cNvPr>
          <p:cNvSpPr/>
          <p:nvPr/>
        </p:nvSpPr>
        <p:spPr>
          <a:xfrm>
            <a:off x="9730901" y="6117084"/>
            <a:ext cx="16276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000" b="1" dirty="0">
                <a:solidFill>
                  <a:schemeClr val="accent5">
                    <a:lumMod val="75000"/>
                  </a:schemeClr>
                </a:solidFill>
              </a:rPr>
              <a:t>Example #4</a:t>
            </a:r>
            <a:endParaRPr lang="en-US" sz="20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DCFDAEF-5CCE-4E48-B3F1-43D71CA010C4}"/>
              </a:ext>
            </a:extLst>
          </p:cNvPr>
          <p:cNvCxnSpPr/>
          <p:nvPr/>
        </p:nvCxnSpPr>
        <p:spPr>
          <a:xfrm>
            <a:off x="599440" y="2814320"/>
            <a:ext cx="0" cy="18491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1977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848C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352C9AF-4F94-7B4E-AE80-EA5C8C25AC7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5203" y="1018938"/>
            <a:ext cx="8496164" cy="5839062"/>
          </a:xfrm>
          <a:prstGeom prst="rect">
            <a:avLst/>
          </a:prstGeom>
        </p:spPr>
      </p:pic>
      <p:sp>
        <p:nvSpPr>
          <p:cNvPr id="28" name="Rectangle 3">
            <a:extLst>
              <a:ext uri="{FF2B5EF4-FFF2-40B4-BE49-F238E27FC236}">
                <a16:creationId xmlns:a16="http://schemas.microsoft.com/office/drawing/2014/main" id="{C298E0A2-67B8-E448-B678-5BDC75D11D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203" y="251006"/>
            <a:ext cx="11959688" cy="1708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ts val="4200"/>
              </a:lnSpc>
              <a:spcBef>
                <a:spcPct val="0"/>
              </a:spcBef>
              <a:buNone/>
            </a:pP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Step 2: </a:t>
            </a: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</a:rPr>
              <a:t>Draw a box 5 meters in each direction</a:t>
            </a:r>
          </a:p>
          <a:p>
            <a:pPr>
              <a:lnSpc>
                <a:spcPts val="4200"/>
              </a:lnSpc>
              <a:spcBef>
                <a:spcPct val="0"/>
              </a:spcBef>
              <a:buNone/>
            </a:pP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</a:rPr>
              <a:t>from the point.</a:t>
            </a:r>
          </a:p>
          <a:p>
            <a:pPr>
              <a:lnSpc>
                <a:spcPts val="4200"/>
              </a:lnSpc>
              <a:spcBef>
                <a:spcPct val="0"/>
              </a:spcBef>
              <a:buNone/>
            </a:pPr>
            <a:endParaRPr lang="en-US" altLang="en-US" sz="4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7E75718C-3544-1347-9446-5C3F403B9172}"/>
              </a:ext>
            </a:extLst>
          </p:cNvPr>
          <p:cNvSpPr/>
          <p:nvPr/>
        </p:nvSpPr>
        <p:spPr>
          <a:xfrm>
            <a:off x="9730901" y="6117084"/>
            <a:ext cx="16276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000" b="1" dirty="0">
                <a:solidFill>
                  <a:schemeClr val="accent5">
                    <a:lumMod val="75000"/>
                  </a:schemeClr>
                </a:solidFill>
              </a:rPr>
              <a:t>Example #4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62962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848C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257637-9811-F244-A192-5EAEC97BD8D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5203" y="1021977"/>
            <a:ext cx="8496164" cy="5839062"/>
          </a:xfrm>
          <a:prstGeom prst="rect">
            <a:avLst/>
          </a:prstGeom>
        </p:spPr>
      </p:pic>
      <p:sp>
        <p:nvSpPr>
          <p:cNvPr id="28" name="Rectangle 3">
            <a:extLst>
              <a:ext uri="{FF2B5EF4-FFF2-40B4-BE49-F238E27FC236}">
                <a16:creationId xmlns:a16="http://schemas.microsoft.com/office/drawing/2014/main" id="{C298E0A2-67B8-E448-B678-5BDC75D11D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203" y="251006"/>
            <a:ext cx="11959688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ts val="4200"/>
              </a:lnSpc>
              <a:spcBef>
                <a:spcPct val="0"/>
              </a:spcBef>
              <a:buNone/>
            </a:pP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Step 3: </a:t>
            </a: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</a:rPr>
              <a:t>Identify the highest &amp; lowest points within the area defined by the box.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7E75718C-3544-1347-9446-5C3F403B9172}"/>
              </a:ext>
            </a:extLst>
          </p:cNvPr>
          <p:cNvSpPr/>
          <p:nvPr/>
        </p:nvSpPr>
        <p:spPr>
          <a:xfrm>
            <a:off x="9730901" y="6117084"/>
            <a:ext cx="16276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000" b="1" dirty="0">
                <a:solidFill>
                  <a:schemeClr val="accent5">
                    <a:lumMod val="75000"/>
                  </a:schemeClr>
                </a:solidFill>
              </a:rPr>
              <a:t>Example #4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52610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848C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BCD501-14E6-714A-B33E-E07AA85FEC1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5203" y="1021615"/>
            <a:ext cx="8492269" cy="5836385"/>
          </a:xfrm>
          <a:prstGeom prst="rect">
            <a:avLst/>
          </a:prstGeom>
        </p:spPr>
      </p:pic>
      <p:sp>
        <p:nvSpPr>
          <p:cNvPr id="28" name="Rectangle 3">
            <a:extLst>
              <a:ext uri="{FF2B5EF4-FFF2-40B4-BE49-F238E27FC236}">
                <a16:creationId xmlns:a16="http://schemas.microsoft.com/office/drawing/2014/main" id="{C298E0A2-67B8-E448-B678-5BDC75D11D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203" y="251006"/>
            <a:ext cx="11959688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ts val="4200"/>
              </a:lnSpc>
              <a:spcBef>
                <a:spcPct val="0"/>
              </a:spcBef>
              <a:buNone/>
            </a:pP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Step 4: </a:t>
            </a: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</a:rPr>
              <a:t>Measure the distance between the highest &amp; lowest points.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7E75718C-3544-1347-9446-5C3F403B9172}"/>
              </a:ext>
            </a:extLst>
          </p:cNvPr>
          <p:cNvSpPr/>
          <p:nvPr/>
        </p:nvSpPr>
        <p:spPr>
          <a:xfrm>
            <a:off x="9730901" y="6117084"/>
            <a:ext cx="16276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000" b="1" dirty="0">
                <a:solidFill>
                  <a:schemeClr val="accent5">
                    <a:lumMod val="75000"/>
                  </a:schemeClr>
                </a:solidFill>
              </a:rPr>
              <a:t>Example #4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977687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24994</TotalTime>
  <Words>76</Words>
  <Application>Microsoft Macintosh PowerPoint</Application>
  <PresentationFormat>Widescreen</PresentationFormat>
  <Paragraphs>21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Century Gothic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REEF CHECK CALIFORNIA TRAINING COURSE</dc:title>
  <dc:creator>dabbott</dc:creator>
  <cp:lastModifiedBy>Jann Griffiths</cp:lastModifiedBy>
  <cp:revision>291</cp:revision>
  <cp:lastPrinted>2018-09-11T00:46:01Z</cp:lastPrinted>
  <dcterms:created xsi:type="dcterms:W3CDTF">2016-05-04T22:06:11Z</dcterms:created>
  <dcterms:modified xsi:type="dcterms:W3CDTF">2018-10-07T16:46:23Z</dcterms:modified>
</cp:coreProperties>
</file>